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61" r:id="rId3"/>
    <p:sldId id="257" r:id="rId4"/>
    <p:sldId id="260" r:id="rId5"/>
    <p:sldId id="259" r:id="rId6"/>
    <p:sldId id="258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4F9351-2DEC-4E06-A462-BBACCBE1F50D}" type="datetimeFigureOut">
              <a:rPr lang="en-NZ" smtClean="0"/>
              <a:t>6/12/2013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952EE-3E09-4FEC-AE42-F81E0A558F1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60111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52EE-3E09-4FEC-AE42-F81E0A558F12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01582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8D87-1554-479C-AB44-5F31C4CF893A}" type="datetimeFigureOut">
              <a:rPr lang="en-NZ" smtClean="0"/>
              <a:t>6/12/2013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45270-21A6-4BCB-AFBC-49F61160BB42}" type="slidenum">
              <a:rPr lang="en-NZ" smtClean="0"/>
              <a:t>‹#›</a:t>
            </a:fld>
            <a:endParaRPr lang="en-NZ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8D87-1554-479C-AB44-5F31C4CF893A}" type="datetimeFigureOut">
              <a:rPr lang="en-NZ" smtClean="0"/>
              <a:t>6/12/2013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45270-21A6-4BCB-AFBC-49F61160BB4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8D87-1554-479C-AB44-5F31C4CF893A}" type="datetimeFigureOut">
              <a:rPr lang="en-NZ" smtClean="0"/>
              <a:t>6/12/2013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45270-21A6-4BCB-AFBC-49F61160BB4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8D87-1554-479C-AB44-5F31C4CF893A}" type="datetimeFigureOut">
              <a:rPr lang="en-NZ" smtClean="0"/>
              <a:t>6/12/2013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45270-21A6-4BCB-AFBC-49F61160BB4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8D87-1554-479C-AB44-5F31C4CF893A}" type="datetimeFigureOut">
              <a:rPr lang="en-NZ" smtClean="0"/>
              <a:t>6/12/2013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45270-21A6-4BCB-AFBC-49F61160BB42}" type="slidenum">
              <a:rPr lang="en-NZ" smtClean="0"/>
              <a:t>‹#›</a:t>
            </a:fld>
            <a:endParaRPr lang="en-NZ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8D87-1554-479C-AB44-5F31C4CF893A}" type="datetimeFigureOut">
              <a:rPr lang="en-NZ" smtClean="0"/>
              <a:t>6/12/2013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45270-21A6-4BCB-AFBC-49F61160BB4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8D87-1554-479C-AB44-5F31C4CF893A}" type="datetimeFigureOut">
              <a:rPr lang="en-NZ" smtClean="0"/>
              <a:t>6/12/2013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45270-21A6-4BCB-AFBC-49F61160BB42}" type="slidenum">
              <a:rPr lang="en-NZ" smtClean="0"/>
              <a:t>‹#›</a:t>
            </a:fld>
            <a:endParaRPr lang="en-NZ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8D87-1554-479C-AB44-5F31C4CF893A}" type="datetimeFigureOut">
              <a:rPr lang="en-NZ" smtClean="0"/>
              <a:t>6/12/2013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45270-21A6-4BCB-AFBC-49F61160BB4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8D87-1554-479C-AB44-5F31C4CF893A}" type="datetimeFigureOut">
              <a:rPr lang="en-NZ" smtClean="0"/>
              <a:t>6/12/2013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45270-21A6-4BCB-AFBC-49F61160BB4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8D87-1554-479C-AB44-5F31C4CF893A}" type="datetimeFigureOut">
              <a:rPr lang="en-NZ" smtClean="0"/>
              <a:t>6/12/2013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45270-21A6-4BCB-AFBC-49F61160BB42}" type="slidenum">
              <a:rPr lang="en-NZ" smtClean="0"/>
              <a:t>‹#›</a:t>
            </a:fld>
            <a:endParaRPr lang="en-NZ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8D87-1554-479C-AB44-5F31C4CF893A}" type="datetimeFigureOut">
              <a:rPr lang="en-NZ" smtClean="0"/>
              <a:t>6/12/2013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45270-21A6-4BCB-AFBC-49F61160BB4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93CC8D87-1554-479C-AB44-5F31C4CF893A}" type="datetimeFigureOut">
              <a:rPr lang="en-NZ" smtClean="0"/>
              <a:t>6/12/2013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EEB45270-21A6-4BCB-AFBC-49F61160BB42}" type="slidenum">
              <a:rPr lang="en-NZ" smtClean="0"/>
              <a:t>‹#›</a:t>
            </a:fld>
            <a:endParaRPr lang="en-NZ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.nz/url?sa=i&amp;rct=j&amp;q=maori+patterns&amp;source=images&amp;cd=&amp;cad=rja&amp;docid=_gnqcIy7YCz57M&amp;tbnid=Gw83Adc9SgiwOM:&amp;ved=0CAUQjRw&amp;url=http://thetextileblog.blogspot.com/&amp;ei=ovecUr3vLYWakQWs8YDAAw&amp;psig=AFQjCNEK4F29_Tmjjpd_ck41XBCIWB0ONQ&amp;ust=1386104728031184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.nz/url?sa=i&amp;rct=j&amp;q=maori+patterns&amp;source=images&amp;cd=&amp;cad=rja&amp;docid=_gnqcIy7YCz57M&amp;tbnid=Gw83Adc9SgiwOM:&amp;ved=0CAUQjRw&amp;url=http://thetextileblog.blogspot.com/&amp;ei=ovecUr3vLYWakQWs8YDAAw&amp;psig=AFQjCNEK4F29_Tmjjpd_ck41XBCIWB0ONQ&amp;ust=1386104728031184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.nz/url?sa=i&amp;rct=j&amp;q=maori+patterns&amp;source=images&amp;cd=&amp;cad=rja&amp;docid=_gnqcIy7YCz57M&amp;tbnid=Gw83Adc9SgiwOM:&amp;ved=0CAUQjRw&amp;url=http://thetextileblog.blogspot.com/&amp;ei=ovecUr3vLYWakQWs8YDAAw&amp;psig=AFQjCNEK4F29_Tmjjpd_ck41XBCIWB0ONQ&amp;ust=1386104728031184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.nz/url?sa=i&amp;rct=j&amp;q=maori+patterns&amp;source=images&amp;cd=&amp;cad=rja&amp;docid=_gnqcIy7YCz57M&amp;tbnid=Gw83Adc9SgiwOM:&amp;ved=0CAUQjRw&amp;url=http://thetextileblog.blogspot.com/&amp;ei=ovecUr3vLYWakQWs8YDAAw&amp;psig=AFQjCNEK4F29_Tmjjpd_ck41XBCIWB0ONQ&amp;ust=1386104728031184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nz/url?sa=i&amp;rct=j&amp;q=maori+patterns&amp;source=images&amp;cd=&amp;cad=rja&amp;docid=_gnqcIy7YCz57M&amp;tbnid=Gw83Adc9SgiwOM:&amp;ved=0CAUQjRw&amp;url=http://thetextileblog.blogspot.com/&amp;ei=ovecUr3vLYWakQWs8YDAAw&amp;psig=AFQjCNEK4F29_Tmjjpd_ck41XBCIWB0ONQ&amp;ust=138610472803118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.nz/url?sa=i&amp;rct=j&amp;q=maori+patterns&amp;source=images&amp;cd=&amp;cad=rja&amp;docid=_gnqcIy7YCz57M&amp;tbnid=Gw83Adc9SgiwOM:&amp;ved=0CAUQjRw&amp;url=http://thetextileblog.blogspot.com/&amp;ei=ovecUr3vLYWakQWs8YDAAw&amp;psig=AFQjCNEK4F29_Tmjjpd_ck41XBCIWB0ONQ&amp;ust=1386104728031184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.nz/url?sa=i&amp;rct=j&amp;q=maori+patterns&amp;source=images&amp;cd=&amp;cad=rja&amp;docid=_gnqcIy7YCz57M&amp;tbnid=Gw83Adc9SgiwOM:&amp;ved=0CAUQjRw&amp;url=http://thetextileblog.blogspot.com/&amp;ei=ovecUr3vLYWakQWs8YDAAw&amp;psig=AFQjCNEK4F29_Tmjjpd_ck41XBCIWB0ONQ&amp;ust=1386104728031184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chemeClr val="accent1">
                <a:tint val="66000"/>
                <a:satMod val="160000"/>
              </a:schemeClr>
            </a:gs>
            <a:gs pos="63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59832" y="1101353"/>
            <a:ext cx="3737992" cy="863352"/>
          </a:xfrm>
        </p:spPr>
        <p:txBody>
          <a:bodyPr/>
          <a:lstStyle/>
          <a:p>
            <a:r>
              <a:rPr lang="en-NZ" sz="4000" dirty="0" smtClean="0"/>
              <a:t>Oraeroa marae</a:t>
            </a:r>
            <a:endParaRPr lang="en-NZ" sz="4000" dirty="0"/>
          </a:p>
        </p:txBody>
      </p:sp>
      <p:pic>
        <p:nvPicPr>
          <p:cNvPr id="1026" name="Picture 2" descr="http://t0.gstatic.com/images?q=tbn:ANd9GcRhKfbbBYievM1Urvcw5LVFQbARzz7d_7hqBBBSghqfSJ_1wj-D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547156" y="2547154"/>
            <a:ext cx="6858001" cy="1763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068960"/>
            <a:ext cx="4320480" cy="31323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35796" y="2134724"/>
            <a:ext cx="4644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28-29 of November 2013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647267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chemeClr val="accent1">
                <a:tint val="66000"/>
                <a:satMod val="160000"/>
              </a:schemeClr>
            </a:gs>
            <a:gs pos="63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0.gstatic.com/images?q=tbn:ANd9GcRhKfbbBYievM1Urvcw5LVFQbARzz7d_7hqBBBSghqfSJ_1wj-D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835188" y="2835185"/>
            <a:ext cx="6858001" cy="1187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U:\Room 4\Photos\Marae\20131128_11342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-5"/>
            <a:ext cx="4464496" cy="3068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70111" y="3837353"/>
            <a:ext cx="745036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When we first got there, we got greeted to the marae and the koro’s spoke to us, then Luxman put down the money and said” Tena Kotoa”. 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627322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chemeClr val="accent1">
                <a:tint val="66000"/>
                <a:satMod val="160000"/>
              </a:schemeClr>
            </a:gs>
            <a:gs pos="63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0.gstatic.com/images?q=tbn:ANd9GcRhKfbbBYievM1Urvcw5LVFQbARzz7d_7hqBBBSghqfSJ_1wj-D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835188" y="2835185"/>
            <a:ext cx="6858001" cy="1187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597" y="0"/>
            <a:ext cx="3507854" cy="30618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16597" y="3061802"/>
            <a:ext cx="781989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Once that all finished Group 3 and 4 were in the kitchen making a hangi but first we had to put on gloves so we don’t spread germs, so we all got started on the hangi’s first we had to have a tin Foyle we put on potatoes, kumara, stuffing, lettuce, chicken and some salt on top.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-18349"/>
            <a:ext cx="3312368" cy="308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286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chemeClr val="accent1">
                <a:tint val="66000"/>
                <a:satMod val="160000"/>
              </a:schemeClr>
            </a:gs>
            <a:gs pos="63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0.gstatic.com/images?q=tbn:ANd9GcRhKfbbBYievM1Urvcw5LVFQbARzz7d_7hqBBBSghqfSJ_1wj-D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835189" y="2835179"/>
            <a:ext cx="6858001" cy="118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287"/>
            <a:ext cx="3096344" cy="29969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1640" y="3244325"/>
            <a:ext cx="76328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The rest of the groups were making Māori bread, first they had to mix flower with water they combined the 2 things and they have to wait until it is runny and make anything with the daw.  </a:t>
            </a:r>
            <a:endParaRPr lang="en-NZ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-10"/>
            <a:ext cx="3312368" cy="3000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796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chemeClr val="accent1">
                <a:tint val="66000"/>
                <a:satMod val="160000"/>
              </a:schemeClr>
            </a:gs>
            <a:gs pos="63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0.gstatic.com/images?q=tbn:ANd9GcRhKfbbBYievM1Urvcw5LVFQbARzz7d_7hqBBBSghqfSJ_1wj-D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835188" y="2835185"/>
            <a:ext cx="6858001" cy="1187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0"/>
            <a:ext cx="3168352" cy="30689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0"/>
            <a:ext cx="3507854" cy="30689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31640" y="3428996"/>
            <a:ext cx="68202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This is when we were picking crokels, pup and snails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560355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chemeClr val="accent1">
                <a:tint val="66000"/>
                <a:satMod val="160000"/>
              </a:schemeClr>
            </a:gs>
            <a:gs pos="63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0.gstatic.com/images?q=tbn:ANd9GcRhKfbbBYievM1Urvcw5LVFQbARzz7d_7hqBBBSghqfSJ_1wj-D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835188" y="2835185"/>
            <a:ext cx="6858001" cy="1187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3567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chemeClr val="accent1">
                <a:tint val="66000"/>
                <a:satMod val="160000"/>
              </a:schemeClr>
            </a:gs>
            <a:gs pos="63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0.gstatic.com/images?q=tbn:ANd9GcRhKfbbBYievM1Urvcw5LVFQbARzz7d_7hqBBBSghqfSJ_1wj-D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835188" y="2835185"/>
            <a:ext cx="6858001" cy="1187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0180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113</TotalTime>
  <Words>151</Words>
  <Application>Microsoft Office PowerPoint</Application>
  <PresentationFormat>On-screen Show (4:3)</PresentationFormat>
  <Paragraphs>7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NewsPrint</vt:lpstr>
      <vt:lpstr>Oraeroa marae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Oraeroa marae</dc:title>
  <dc:creator>PNSE30</dc:creator>
  <cp:lastModifiedBy>PNS29</cp:lastModifiedBy>
  <cp:revision>11</cp:revision>
  <dcterms:created xsi:type="dcterms:W3CDTF">2013-12-02T21:18:32Z</dcterms:created>
  <dcterms:modified xsi:type="dcterms:W3CDTF">2013-12-06T03:07:01Z</dcterms:modified>
</cp:coreProperties>
</file>